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notesMasterIdLst>
    <p:notesMasterId r:id="rId13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tmp/slide-1774195903375-ykslfsv7v2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tmp/slide-1774195913310-q82fe1q68so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tmp/slide-1774195914502-xfhc8454ppj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tmp/slide-1774195904446-nvdvfcw7uf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tmp/slide-1774195905533-r5wkr58w6ym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tmp/slide-1774195906647-zd46gqy8lek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tmp/slide-1774195907738-wotejtopug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tmp/slide-1774195908883-f8fkk4byf1b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7_38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tmp/slide-1774195911105-qdm0x3k0zss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tmp/slide-1774195912195-3et9za8poxq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2026-03-22T16:11:54Z</dcterms:created>
  <dcterms:modified xsi:type="dcterms:W3CDTF">2026-03-22T16:11:54Z</dcterms:modified>
</cp:coreProperties>
</file>